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>
      <p:cViewPr varScale="1">
        <p:scale>
          <a:sx n="80" d="100"/>
          <a:sy n="80" d="100"/>
        </p:scale>
        <p:origin x="1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69.png"/><Relationship Id="rId3" Type="http://schemas.openxmlformats.org/officeDocument/2006/relationships/image" Target="../media/image24.png"/><Relationship Id="rId21" Type="http://schemas.openxmlformats.org/officeDocument/2006/relationships/image" Target="../media/image172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8.png"/><Relationship Id="rId2" Type="http://schemas.openxmlformats.org/officeDocument/2006/relationships/image" Target="../media/image158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163.png"/><Relationship Id="rId5" Type="http://schemas.openxmlformats.org/officeDocument/2006/relationships/image" Target="../media/image26.png"/><Relationship Id="rId15" Type="http://schemas.openxmlformats.org/officeDocument/2006/relationships/image" Target="../media/image68.png"/><Relationship Id="rId10" Type="http://schemas.openxmlformats.org/officeDocument/2006/relationships/image" Target="../media/image162.png"/><Relationship Id="rId19" Type="http://schemas.openxmlformats.org/officeDocument/2006/relationships/image" Target="../media/image170.png"/><Relationship Id="rId4" Type="http://schemas.openxmlformats.org/officeDocument/2006/relationships/image" Target="../media/image25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79.png"/><Relationship Id="rId18" Type="http://schemas.openxmlformats.org/officeDocument/2006/relationships/image" Target="../media/image183.png"/><Relationship Id="rId3" Type="http://schemas.openxmlformats.org/officeDocument/2006/relationships/image" Target="../media/image173.png"/><Relationship Id="rId21" Type="http://schemas.openxmlformats.org/officeDocument/2006/relationships/image" Target="../media/image186.png"/><Relationship Id="rId7" Type="http://schemas.openxmlformats.org/officeDocument/2006/relationships/image" Target="../media/image25.png"/><Relationship Id="rId12" Type="http://schemas.openxmlformats.org/officeDocument/2006/relationships/image" Target="../media/image178.png"/><Relationship Id="rId17" Type="http://schemas.openxmlformats.org/officeDocument/2006/relationships/image" Target="../media/image68.png"/><Relationship Id="rId25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182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77.png"/><Relationship Id="rId24" Type="http://schemas.openxmlformats.org/officeDocument/2006/relationships/image" Target="../media/image189.png"/><Relationship Id="rId5" Type="http://schemas.openxmlformats.org/officeDocument/2006/relationships/image" Target="../media/image175.png"/><Relationship Id="rId15" Type="http://schemas.openxmlformats.org/officeDocument/2006/relationships/image" Target="../media/image181.png"/><Relationship Id="rId23" Type="http://schemas.openxmlformats.org/officeDocument/2006/relationships/image" Target="../media/image188.png"/><Relationship Id="rId10" Type="http://schemas.openxmlformats.org/officeDocument/2006/relationships/image" Target="../media/image176.png"/><Relationship Id="rId19" Type="http://schemas.openxmlformats.org/officeDocument/2006/relationships/image" Target="../media/image184.png"/><Relationship Id="rId4" Type="http://schemas.openxmlformats.org/officeDocument/2006/relationships/image" Target="../media/image174.png"/><Relationship Id="rId9" Type="http://schemas.openxmlformats.org/officeDocument/2006/relationships/image" Target="../media/image78.png"/><Relationship Id="rId14" Type="http://schemas.openxmlformats.org/officeDocument/2006/relationships/image" Target="../media/image180.png"/><Relationship Id="rId22" Type="http://schemas.openxmlformats.org/officeDocument/2006/relationships/image" Target="../media/image1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.png"/><Relationship Id="rId4" Type="http://schemas.openxmlformats.org/officeDocument/2006/relationships/image" Target="../media/image192.png"/><Relationship Id="rId9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8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5.png"/><Relationship Id="rId21" Type="http://schemas.openxmlformats.org/officeDocument/2006/relationships/image" Target="../media/image69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24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26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25.png"/><Relationship Id="rId9" Type="http://schemas.openxmlformats.org/officeDocument/2006/relationships/image" Target="../media/image40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6.png"/><Relationship Id="rId26" Type="http://schemas.openxmlformats.org/officeDocument/2006/relationships/image" Target="../media/image93.png"/><Relationship Id="rId3" Type="http://schemas.openxmlformats.org/officeDocument/2006/relationships/image" Target="../media/image76.png"/><Relationship Id="rId21" Type="http://schemas.openxmlformats.org/officeDocument/2006/relationships/image" Target="../media/image89.png"/><Relationship Id="rId7" Type="http://schemas.openxmlformats.org/officeDocument/2006/relationships/image" Target="../media/image26.png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5" Type="http://schemas.openxmlformats.org/officeDocument/2006/relationships/image" Target="../media/image92.png"/><Relationship Id="rId2" Type="http://schemas.openxmlformats.org/officeDocument/2006/relationships/image" Target="../media/image75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81.png"/><Relationship Id="rId24" Type="http://schemas.openxmlformats.org/officeDocument/2006/relationships/image" Target="../media/image68.png"/><Relationship Id="rId32" Type="http://schemas.openxmlformats.org/officeDocument/2006/relationships/image" Target="../media/image38.png"/><Relationship Id="rId5" Type="http://schemas.openxmlformats.org/officeDocument/2006/relationships/image" Target="../media/image24.png"/><Relationship Id="rId15" Type="http://schemas.openxmlformats.org/officeDocument/2006/relationships/image" Target="../media/image40.png"/><Relationship Id="rId23" Type="http://schemas.openxmlformats.org/officeDocument/2006/relationships/image" Target="../media/image91.png"/><Relationship Id="rId28" Type="http://schemas.openxmlformats.org/officeDocument/2006/relationships/image" Target="../media/image95.png"/><Relationship Id="rId10" Type="http://schemas.openxmlformats.org/officeDocument/2006/relationships/image" Target="../media/image80.png"/><Relationship Id="rId19" Type="http://schemas.openxmlformats.org/officeDocument/2006/relationships/image" Target="../media/image87.png"/><Relationship Id="rId31" Type="http://schemas.openxmlformats.org/officeDocument/2006/relationships/image" Target="../media/image98.png"/><Relationship Id="rId4" Type="http://schemas.openxmlformats.org/officeDocument/2006/relationships/image" Target="../media/image77.png"/><Relationship Id="rId9" Type="http://schemas.openxmlformats.org/officeDocument/2006/relationships/image" Target="../media/image79.png"/><Relationship Id="rId14" Type="http://schemas.openxmlformats.org/officeDocument/2006/relationships/image" Target="../media/image39.png"/><Relationship Id="rId22" Type="http://schemas.openxmlformats.org/officeDocument/2006/relationships/image" Target="../media/image90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6.png"/><Relationship Id="rId26" Type="http://schemas.openxmlformats.org/officeDocument/2006/relationships/image" Target="../media/image107.png"/><Relationship Id="rId3" Type="http://schemas.openxmlformats.org/officeDocument/2006/relationships/image" Target="../media/image76.png"/><Relationship Id="rId21" Type="http://schemas.openxmlformats.org/officeDocument/2006/relationships/image" Target="../media/image103.png"/><Relationship Id="rId7" Type="http://schemas.openxmlformats.org/officeDocument/2006/relationships/image" Target="../media/image26.png"/><Relationship Id="rId12" Type="http://schemas.openxmlformats.org/officeDocument/2006/relationships/image" Target="../media/image82.png"/><Relationship Id="rId17" Type="http://schemas.openxmlformats.org/officeDocument/2006/relationships/image" Target="../media/image100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75.png"/><Relationship Id="rId16" Type="http://schemas.openxmlformats.org/officeDocument/2006/relationships/image" Target="../media/image99.png"/><Relationship Id="rId20" Type="http://schemas.openxmlformats.org/officeDocument/2006/relationships/image" Target="../media/image102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81.png"/><Relationship Id="rId24" Type="http://schemas.openxmlformats.org/officeDocument/2006/relationships/image" Target="../media/image68.png"/><Relationship Id="rId32" Type="http://schemas.openxmlformats.org/officeDocument/2006/relationships/image" Target="../media/image113.png"/><Relationship Id="rId5" Type="http://schemas.openxmlformats.org/officeDocument/2006/relationships/image" Target="../media/image24.png"/><Relationship Id="rId15" Type="http://schemas.openxmlformats.org/officeDocument/2006/relationships/image" Target="../media/image40.png"/><Relationship Id="rId23" Type="http://schemas.openxmlformats.org/officeDocument/2006/relationships/image" Target="../media/image105.png"/><Relationship Id="rId28" Type="http://schemas.openxmlformats.org/officeDocument/2006/relationships/image" Target="../media/image109.png"/><Relationship Id="rId10" Type="http://schemas.openxmlformats.org/officeDocument/2006/relationships/image" Target="../media/image80.png"/><Relationship Id="rId19" Type="http://schemas.openxmlformats.org/officeDocument/2006/relationships/image" Target="../media/image101.png"/><Relationship Id="rId31" Type="http://schemas.openxmlformats.org/officeDocument/2006/relationships/image" Target="../media/image112.png"/><Relationship Id="rId4" Type="http://schemas.openxmlformats.org/officeDocument/2006/relationships/image" Target="../media/image77.png"/><Relationship Id="rId9" Type="http://schemas.openxmlformats.org/officeDocument/2006/relationships/image" Target="../media/image79.png"/><Relationship Id="rId14" Type="http://schemas.openxmlformats.org/officeDocument/2006/relationships/image" Target="../media/image39.png"/><Relationship Id="rId22" Type="http://schemas.openxmlformats.org/officeDocument/2006/relationships/image" Target="../media/image104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8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55.png"/><Relationship Id="rId26" Type="http://schemas.openxmlformats.org/officeDocument/2006/relationships/image" Target="../media/image131.png"/><Relationship Id="rId3" Type="http://schemas.openxmlformats.org/officeDocument/2006/relationships/image" Target="../media/image24.png"/><Relationship Id="rId21" Type="http://schemas.openxmlformats.org/officeDocument/2006/relationships/image" Target="../media/image128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0.png"/><Relationship Id="rId2" Type="http://schemas.openxmlformats.org/officeDocument/2006/relationships/image" Target="../media/image37.png"/><Relationship Id="rId16" Type="http://schemas.openxmlformats.org/officeDocument/2006/relationships/image" Target="../media/image124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19.png"/><Relationship Id="rId24" Type="http://schemas.openxmlformats.org/officeDocument/2006/relationships/image" Target="../media/image129.png"/><Relationship Id="rId5" Type="http://schemas.openxmlformats.org/officeDocument/2006/relationships/image" Target="../media/image26.png"/><Relationship Id="rId15" Type="http://schemas.openxmlformats.org/officeDocument/2006/relationships/image" Target="../media/image123.png"/><Relationship Id="rId23" Type="http://schemas.openxmlformats.org/officeDocument/2006/relationships/image" Target="../media/image72.png"/><Relationship Id="rId10" Type="http://schemas.openxmlformats.org/officeDocument/2006/relationships/image" Target="../media/image118.png"/><Relationship Id="rId19" Type="http://schemas.openxmlformats.org/officeDocument/2006/relationships/image" Target="../media/image126.png"/><Relationship Id="rId4" Type="http://schemas.openxmlformats.org/officeDocument/2006/relationships/image" Target="../media/image25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68.png"/><Relationship Id="rId27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35.png"/><Relationship Id="rId18" Type="http://schemas.openxmlformats.org/officeDocument/2006/relationships/image" Target="../media/image139.png"/><Relationship Id="rId26" Type="http://schemas.openxmlformats.org/officeDocument/2006/relationships/image" Target="../media/image145.png"/><Relationship Id="rId3" Type="http://schemas.openxmlformats.org/officeDocument/2006/relationships/image" Target="../media/image24.png"/><Relationship Id="rId21" Type="http://schemas.openxmlformats.org/officeDocument/2006/relationships/image" Target="../media/image68.png"/><Relationship Id="rId7" Type="http://schemas.openxmlformats.org/officeDocument/2006/relationships/image" Target="../media/image115.png"/><Relationship Id="rId12" Type="http://schemas.openxmlformats.org/officeDocument/2006/relationships/image" Target="../media/image134.png"/><Relationship Id="rId17" Type="http://schemas.openxmlformats.org/officeDocument/2006/relationships/image" Target="../media/image55.png"/><Relationship Id="rId25" Type="http://schemas.openxmlformats.org/officeDocument/2006/relationships/image" Target="../media/image144.png"/><Relationship Id="rId2" Type="http://schemas.openxmlformats.org/officeDocument/2006/relationships/image" Target="../media/image37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33.png"/><Relationship Id="rId24" Type="http://schemas.openxmlformats.org/officeDocument/2006/relationships/image" Target="../media/image143.png"/><Relationship Id="rId5" Type="http://schemas.openxmlformats.org/officeDocument/2006/relationships/image" Target="../media/image26.png"/><Relationship Id="rId15" Type="http://schemas.openxmlformats.org/officeDocument/2006/relationships/image" Target="../media/image137.png"/><Relationship Id="rId23" Type="http://schemas.openxmlformats.org/officeDocument/2006/relationships/image" Target="../media/image72.png"/><Relationship Id="rId28" Type="http://schemas.openxmlformats.org/officeDocument/2006/relationships/image" Target="../media/image147.png"/><Relationship Id="rId10" Type="http://schemas.openxmlformats.org/officeDocument/2006/relationships/image" Target="../media/image118.png"/><Relationship Id="rId19" Type="http://schemas.openxmlformats.org/officeDocument/2006/relationships/image" Target="../media/image140.png"/><Relationship Id="rId4" Type="http://schemas.openxmlformats.org/officeDocument/2006/relationships/image" Target="../media/image25.png"/><Relationship Id="rId9" Type="http://schemas.openxmlformats.org/officeDocument/2006/relationships/image" Target="../media/image132.png"/><Relationship Id="rId14" Type="http://schemas.openxmlformats.org/officeDocument/2006/relationships/image" Target="../media/image136.png"/><Relationship Id="rId22" Type="http://schemas.openxmlformats.org/officeDocument/2006/relationships/image" Target="../media/image142.png"/><Relationship Id="rId27" Type="http://schemas.openxmlformats.org/officeDocument/2006/relationships/image" Target="../media/image1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8.png"/><Relationship Id="rId3" Type="http://schemas.openxmlformats.org/officeDocument/2006/relationships/image" Target="../media/image148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53.png"/><Relationship Id="rId5" Type="http://schemas.openxmlformats.org/officeDocument/2006/relationships/image" Target="../media/image25.png"/><Relationship Id="rId10" Type="http://schemas.openxmlformats.org/officeDocument/2006/relationships/image" Target="../media/image152.png"/><Relationship Id="rId4" Type="http://schemas.openxmlformats.org/officeDocument/2006/relationships/image" Target="../media/image24.png"/><Relationship Id="rId9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12" Type="http://schemas.openxmlformats.org/officeDocument/2006/relationships/image" Target="../media/image1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11" Type="http://schemas.openxmlformats.org/officeDocument/2006/relationships/image" Target="../media/image151.png"/><Relationship Id="rId5" Type="http://schemas.openxmlformats.org/officeDocument/2006/relationships/image" Target="../media/image148.png"/><Relationship Id="rId15" Type="http://schemas.openxmlformats.org/officeDocument/2006/relationships/image" Target="../media/image157.png"/><Relationship Id="rId10" Type="http://schemas.openxmlformats.org/officeDocument/2006/relationships/image" Target="../media/image150.png"/><Relationship Id="rId4" Type="http://schemas.openxmlformats.org/officeDocument/2006/relationships/image" Target="../media/image76.png"/><Relationship Id="rId9" Type="http://schemas.openxmlformats.org/officeDocument/2006/relationships/image" Target="../media/image149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E82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39845" y="-2297077"/>
            <a:ext cx="3319526" cy="6589629"/>
            <a:chOff x="15239845" y="-2297077"/>
            <a:chExt cx="3319526" cy="65896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920000">
              <a:off x="15239845" y="-2297077"/>
              <a:ext cx="3319526" cy="6589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0438" y="705467"/>
            <a:ext cx="16891711" cy="8886067"/>
            <a:chOff x="710438" y="705467"/>
            <a:chExt cx="16891711" cy="8886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438" y="705467"/>
              <a:ext cx="16891711" cy="8886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4448" y="2611755"/>
            <a:ext cx="5936818" cy="4371113"/>
            <a:chOff x="6174448" y="2611755"/>
            <a:chExt cx="5936818" cy="43711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052274" y="1922149"/>
              <a:ext cx="4181166" cy="5750325"/>
              <a:chOff x="7052274" y="1922149"/>
              <a:chExt cx="4181166" cy="575032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7052274" y="1922149"/>
                <a:ext cx="4181166" cy="575032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957301" y="1828902"/>
              <a:ext cx="4371113" cy="5936818"/>
              <a:chOff x="6957301" y="1828902"/>
              <a:chExt cx="4371113" cy="59368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6957301" y="1828902"/>
                <a:ext cx="4371113" cy="593681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559418" y="4530733"/>
            <a:ext cx="784145" cy="688354"/>
            <a:chOff x="6559418" y="4530733"/>
            <a:chExt cx="784145" cy="68835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559418" y="4530733"/>
              <a:ext cx="784145" cy="688354"/>
              <a:chOff x="6559418" y="4530733"/>
              <a:chExt cx="784145" cy="68835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9418" y="4530733"/>
                <a:ext cx="784145" cy="6883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841553" y="4715540"/>
              <a:ext cx="219876" cy="318741"/>
              <a:chOff x="6841553" y="4715540"/>
              <a:chExt cx="219876" cy="31874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841553" y="4715540"/>
                <a:ext cx="219876" cy="31874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198577" y="5129236"/>
            <a:ext cx="8905909" cy="18688"/>
            <a:chOff x="9198577" y="5129236"/>
            <a:chExt cx="8905909" cy="186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198577" y="5129236"/>
              <a:ext cx="8905909" cy="186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339" y="5129236"/>
            <a:ext cx="8905909" cy="18688"/>
            <a:chOff x="103339" y="5129236"/>
            <a:chExt cx="8905909" cy="186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3339" y="5129236"/>
              <a:ext cx="8905909" cy="186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0438" y="5900366"/>
            <a:ext cx="3851470" cy="18688"/>
            <a:chOff x="710438" y="5900366"/>
            <a:chExt cx="3851470" cy="186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0438" y="5900366"/>
              <a:ext cx="3851470" cy="186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53296" y="3700366"/>
            <a:ext cx="3946707" cy="18688"/>
            <a:chOff x="13653296" y="3700366"/>
            <a:chExt cx="3946707" cy="186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53296" y="3700366"/>
              <a:ext cx="3946707" cy="186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4304" y="6935287"/>
            <a:ext cx="3333333" cy="1974243"/>
            <a:chOff x="974304" y="6935287"/>
            <a:chExt cx="3333333" cy="19742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74304" y="6935287"/>
              <a:ext cx="3333333" cy="18688"/>
              <a:chOff x="974304" y="6935287"/>
              <a:chExt cx="3333333" cy="1868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4304" y="6935287"/>
                <a:ext cx="3333333" cy="1868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74304" y="7587139"/>
              <a:ext cx="3333333" cy="18688"/>
              <a:chOff x="974304" y="7587139"/>
              <a:chExt cx="3333333" cy="1868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4304" y="7587139"/>
                <a:ext cx="3333333" cy="1868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74304" y="8238991"/>
              <a:ext cx="3333333" cy="18688"/>
              <a:chOff x="974304" y="8238991"/>
              <a:chExt cx="3333333" cy="1868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4304" y="8238991"/>
                <a:ext cx="3333333" cy="1868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74304" y="8890842"/>
              <a:ext cx="3333333" cy="18688"/>
              <a:chOff x="974304" y="8890842"/>
              <a:chExt cx="3333333" cy="1868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4304" y="8890842"/>
                <a:ext cx="3333333" cy="1868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073347" y="6182232"/>
            <a:ext cx="3125652" cy="224064"/>
            <a:chOff x="1073347" y="6182232"/>
            <a:chExt cx="3125652" cy="22406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73347" y="6182232"/>
              <a:ext cx="224064" cy="224064"/>
              <a:chOff x="1073347" y="6182232"/>
              <a:chExt cx="224064" cy="22406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3347" y="6182232"/>
                <a:ext cx="224064" cy="22406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653665" y="6182232"/>
              <a:ext cx="224064" cy="224064"/>
              <a:chOff x="1653665" y="6182232"/>
              <a:chExt cx="224064" cy="22406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53665" y="6182232"/>
                <a:ext cx="224064" cy="22406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233982" y="6182232"/>
              <a:ext cx="224064" cy="224064"/>
              <a:chOff x="2233982" y="6182232"/>
              <a:chExt cx="224064" cy="22406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33982" y="6182232"/>
                <a:ext cx="224064" cy="22406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814300" y="6182232"/>
              <a:ext cx="224064" cy="224064"/>
              <a:chOff x="2814300" y="6182232"/>
              <a:chExt cx="224064" cy="22406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14300" y="6182232"/>
                <a:ext cx="224064" cy="22406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394617" y="6182232"/>
              <a:ext cx="224064" cy="224064"/>
              <a:chOff x="3394617" y="6182232"/>
              <a:chExt cx="224064" cy="22406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394617" y="6182232"/>
                <a:ext cx="224064" cy="22406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3974935" y="6182232"/>
              <a:ext cx="224064" cy="224064"/>
              <a:chOff x="3974935" y="6182232"/>
              <a:chExt cx="224064" cy="22406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974935" y="6182232"/>
                <a:ext cx="224064" cy="22406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1527" y="5933015"/>
            <a:ext cx="3298611" cy="6548111"/>
            <a:chOff x="31527" y="5933015"/>
            <a:chExt cx="3298611" cy="654811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700000">
              <a:off x="31527" y="5933015"/>
              <a:ext cx="3298611" cy="654811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955335" y="1736345"/>
            <a:ext cx="3333333" cy="1322392"/>
            <a:chOff x="13955335" y="1736345"/>
            <a:chExt cx="3333333" cy="1322392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3955335" y="2388197"/>
              <a:ext cx="3333333" cy="18688"/>
              <a:chOff x="13955335" y="2388197"/>
              <a:chExt cx="3333333" cy="18688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955335" y="2388197"/>
                <a:ext cx="3333333" cy="18688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3955335" y="3040049"/>
              <a:ext cx="3333333" cy="18688"/>
              <a:chOff x="13955335" y="3040049"/>
              <a:chExt cx="3333333" cy="1868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955335" y="3040049"/>
                <a:ext cx="3333333" cy="18688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3955335" y="1736345"/>
              <a:ext cx="3333333" cy="18688"/>
              <a:chOff x="13955335" y="1736345"/>
              <a:chExt cx="3333333" cy="18688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955335" y="1736345"/>
                <a:ext cx="3333333" cy="18688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4059176" y="1067946"/>
            <a:ext cx="3125652" cy="224064"/>
            <a:chOff x="14059176" y="1067946"/>
            <a:chExt cx="3125652" cy="22406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4059176" y="1067946"/>
              <a:ext cx="224064" cy="224064"/>
              <a:chOff x="14059176" y="1067946"/>
              <a:chExt cx="224064" cy="22406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59176" y="1067946"/>
                <a:ext cx="224064" cy="22406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639494" y="1067946"/>
              <a:ext cx="224064" cy="224064"/>
              <a:chOff x="14639494" y="1067946"/>
              <a:chExt cx="224064" cy="224064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39494" y="1067946"/>
                <a:ext cx="224064" cy="22406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5219811" y="1067946"/>
              <a:ext cx="224064" cy="224064"/>
              <a:chOff x="15219811" y="1067946"/>
              <a:chExt cx="224064" cy="22406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219811" y="1067946"/>
                <a:ext cx="224064" cy="22406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5800129" y="1067946"/>
              <a:ext cx="224064" cy="224064"/>
              <a:chOff x="15800129" y="1067946"/>
              <a:chExt cx="224064" cy="224064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800129" y="1067946"/>
                <a:ext cx="224064" cy="224064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6380446" y="1067946"/>
              <a:ext cx="224064" cy="224064"/>
              <a:chOff x="16380446" y="1067946"/>
              <a:chExt cx="224064" cy="224064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380446" y="1067946"/>
                <a:ext cx="224064" cy="224064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6960763" y="1067946"/>
              <a:ext cx="224064" cy="224064"/>
              <a:chOff x="16960763" y="1067946"/>
              <a:chExt cx="224064" cy="22406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960763" y="1067946"/>
                <a:ext cx="224064" cy="224064"/>
              </a:xfrm>
              <a:prstGeom prst="rect">
                <a:avLst/>
              </a:prstGeom>
            </p:spPr>
          </p:pic>
        </p:grpSp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2967" y="8016072"/>
            <a:ext cx="3289179" cy="801627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77225" y="8740768"/>
            <a:ext cx="4386728" cy="555118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51063" y="1031082"/>
            <a:ext cx="2942290" cy="390661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88806" y="3212668"/>
            <a:ext cx="4116130" cy="3301140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3369" y="6889179"/>
            <a:ext cx="2485332" cy="1457570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54350" y="1693026"/>
            <a:ext cx="2379989" cy="1457770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6935047" y="8271297"/>
            <a:ext cx="238022" cy="238022"/>
            <a:chOff x="6935047" y="8271297"/>
            <a:chExt cx="238022" cy="238022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35047" y="8271297"/>
              <a:ext cx="238022" cy="23802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110264" y="8271297"/>
            <a:ext cx="238022" cy="238022"/>
            <a:chOff x="11110264" y="8271297"/>
            <a:chExt cx="238022" cy="23802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10264" y="8271297"/>
              <a:ext cx="238022" cy="23802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6525959" y="-571082"/>
            <a:ext cx="2144170" cy="2377350"/>
            <a:chOff x="16525959" y="-571082"/>
            <a:chExt cx="2144170" cy="2377350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4520000">
              <a:off x="16525959" y="-571082"/>
              <a:ext cx="2144170" cy="2377350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4206433" y="4240640"/>
            <a:ext cx="2840432" cy="4668890"/>
            <a:chOff x="14206433" y="4240640"/>
            <a:chExt cx="2840432" cy="4668890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06433" y="4240640"/>
              <a:ext cx="2840432" cy="466889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661106" y="1849548"/>
            <a:ext cx="3904531" cy="3410967"/>
            <a:chOff x="661106" y="1849548"/>
            <a:chExt cx="3904531" cy="3410967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1106" y="1849548"/>
              <a:ext cx="3904531" cy="3410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5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25775" y="5375450"/>
            <a:ext cx="3703839" cy="7352533"/>
            <a:chOff x="15125775" y="5375450"/>
            <a:chExt cx="3703839" cy="73525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220000">
              <a:off x="15125775" y="5375450"/>
              <a:ext cx="3703839" cy="7352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621" y="726490"/>
            <a:ext cx="16891711" cy="8886067"/>
            <a:chOff x="704621" y="726490"/>
            <a:chExt cx="16891711" cy="8886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621" y="726490"/>
              <a:ext cx="16891711" cy="8886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76165" y="1345422"/>
            <a:ext cx="1221197" cy="21429"/>
            <a:chOff x="2076165" y="1345422"/>
            <a:chExt cx="1221197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076165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621" y="1946615"/>
            <a:ext cx="16863634" cy="21429"/>
            <a:chOff x="704621" y="1946615"/>
            <a:chExt cx="1686363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21" y="1946615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90451" y="1345422"/>
            <a:ext cx="1221197" cy="21429"/>
            <a:chOff x="14990451" y="1345422"/>
            <a:chExt cx="1221197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990451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3668" y="2841853"/>
            <a:ext cx="16863634" cy="21429"/>
            <a:chOff x="723668" y="2841853"/>
            <a:chExt cx="16863634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668" y="2841853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93096" y="6205707"/>
            <a:ext cx="6718570" cy="21429"/>
            <a:chOff x="2393096" y="6205707"/>
            <a:chExt cx="6718570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393096" y="6205707"/>
              <a:ext cx="6718570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61828" y="5432329"/>
            <a:ext cx="11825474" cy="21429"/>
            <a:chOff x="5761828" y="5432329"/>
            <a:chExt cx="11825474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1828" y="5432329"/>
              <a:ext cx="11825474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738765" y="-2091628"/>
            <a:ext cx="3623366" cy="7192787"/>
            <a:chOff x="-738765" y="-2091628"/>
            <a:chExt cx="3623366" cy="71927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3380000">
              <a:off x="-738765" y="-2091628"/>
              <a:ext cx="3623366" cy="719278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6013" y="595065"/>
            <a:ext cx="10727863" cy="14123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03852" y="2007556"/>
            <a:ext cx="4169117" cy="8766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19325" y="3229716"/>
            <a:ext cx="3778166" cy="64024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32658" y="4049420"/>
            <a:ext cx="6181224" cy="8180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53471" y="998052"/>
            <a:ext cx="1216736" cy="8099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38373" y="6144001"/>
            <a:ext cx="4537861" cy="6402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610786" y="2301803"/>
            <a:ext cx="224064" cy="224064"/>
            <a:chOff x="7610786" y="2301803"/>
            <a:chExt cx="224064" cy="22406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10786" y="2301803"/>
              <a:ext cx="224064" cy="2240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21389" y="2301803"/>
            <a:ext cx="224064" cy="224064"/>
            <a:chOff x="10421389" y="2301803"/>
            <a:chExt cx="224064" cy="2240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21389" y="2301803"/>
              <a:ext cx="224064" cy="22406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4449" y="3245716"/>
            <a:ext cx="3776661" cy="106680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4011" y="4579373"/>
            <a:ext cx="3957643" cy="222855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32658" y="7230858"/>
            <a:ext cx="6051548" cy="11755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26706" y="6704524"/>
            <a:ext cx="3897987" cy="2859109"/>
            <a:chOff x="13326706" y="6704524"/>
            <a:chExt cx="3897987" cy="285910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26706" y="6704524"/>
              <a:ext cx="3897987" cy="28591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85016" y="3092699"/>
            <a:ext cx="2783776" cy="2349169"/>
            <a:chOff x="14185016" y="3092699"/>
            <a:chExt cx="2783776" cy="234916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85016" y="3092699"/>
              <a:ext cx="2783776" cy="234916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4380" y="6398288"/>
            <a:ext cx="4403408" cy="3163971"/>
            <a:chOff x="1104380" y="6398288"/>
            <a:chExt cx="4403408" cy="31639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4380" y="6398288"/>
              <a:ext cx="4403408" cy="316397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81563" y="9727620"/>
            <a:ext cx="3159282" cy="3640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5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9679" y="5813545"/>
            <a:ext cx="3703839" cy="7352533"/>
            <a:chOff x="-379679" y="5813545"/>
            <a:chExt cx="3703839" cy="73525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220000">
              <a:off x="-379679" y="5813545"/>
              <a:ext cx="3703839" cy="7352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99561" y="802436"/>
            <a:ext cx="4176023" cy="5150177"/>
            <a:chOff x="15899561" y="802436"/>
            <a:chExt cx="4176023" cy="51501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60000">
              <a:off x="15899561" y="802436"/>
              <a:ext cx="4176023" cy="51501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6278" y="1611002"/>
            <a:ext cx="2459601" cy="2502879"/>
            <a:chOff x="16516278" y="1611002"/>
            <a:chExt cx="2459601" cy="25028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980000">
              <a:off x="16516278" y="1611002"/>
              <a:ext cx="2459601" cy="25028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49051" y="-483942"/>
            <a:ext cx="2285070" cy="1693466"/>
            <a:chOff x="14449051" y="-483942"/>
            <a:chExt cx="2285070" cy="1693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49051" y="-483942"/>
              <a:ext cx="2285070" cy="1693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621" y="726490"/>
            <a:ext cx="16891711" cy="8886067"/>
            <a:chOff x="704621" y="726490"/>
            <a:chExt cx="16891711" cy="88860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621" y="726490"/>
              <a:ext cx="16891711" cy="88860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6165" y="1345422"/>
            <a:ext cx="1221197" cy="21429"/>
            <a:chOff x="2076165" y="1345422"/>
            <a:chExt cx="1221197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76165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4621" y="1946615"/>
            <a:ext cx="16863634" cy="21429"/>
            <a:chOff x="704621" y="1946615"/>
            <a:chExt cx="16863634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621" y="1946615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90451" y="1345422"/>
            <a:ext cx="1221197" cy="21429"/>
            <a:chOff x="14990451" y="1345422"/>
            <a:chExt cx="1221197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4990451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668" y="2841853"/>
            <a:ext cx="16863634" cy="21429"/>
            <a:chOff x="723668" y="2841853"/>
            <a:chExt cx="16863634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668" y="2841853"/>
              <a:ext cx="16863634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97858" y="6205707"/>
            <a:ext cx="6718570" cy="21429"/>
            <a:chOff x="9097858" y="6205707"/>
            <a:chExt cx="6718570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097858" y="6205707"/>
              <a:ext cx="6718570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60400" y="-524146"/>
            <a:ext cx="2889112" cy="2939948"/>
            <a:chOff x="16060400" y="-524146"/>
            <a:chExt cx="2889112" cy="29399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440000">
              <a:off x="16060400" y="-524146"/>
              <a:ext cx="2889112" cy="293994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58870" y="632889"/>
            <a:ext cx="10181757" cy="15187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03852" y="2007556"/>
            <a:ext cx="4169117" cy="8670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6804" y="998052"/>
            <a:ext cx="1302450" cy="80043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1706" y="3144001"/>
            <a:ext cx="5845575" cy="6402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5039" y="3735134"/>
            <a:ext cx="7095948" cy="8529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04621" y="4879948"/>
            <a:ext cx="11752523" cy="21429"/>
            <a:chOff x="704621" y="4879948"/>
            <a:chExt cx="11752523" cy="2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4621" y="4879948"/>
              <a:ext cx="11752523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10786" y="2301803"/>
            <a:ext cx="224064" cy="224064"/>
            <a:chOff x="7610786" y="2301803"/>
            <a:chExt cx="224064" cy="22406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10786" y="2301803"/>
              <a:ext cx="224064" cy="2240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21389" y="2301803"/>
            <a:ext cx="224064" cy="224064"/>
            <a:chOff x="10421389" y="2301803"/>
            <a:chExt cx="224064" cy="22406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21389" y="2301803"/>
              <a:ext cx="224064" cy="22406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9611" y="5698716"/>
            <a:ext cx="5428994" cy="6402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17906" y="3324193"/>
            <a:ext cx="4254347" cy="106680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77430" y="4513211"/>
            <a:ext cx="4586586" cy="19672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2944" y="6805801"/>
            <a:ext cx="6314605" cy="15939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094567" y="2862441"/>
            <a:ext cx="3135391" cy="2012985"/>
            <a:chOff x="9094567" y="2862441"/>
            <a:chExt cx="3135391" cy="201298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94567" y="2862441"/>
              <a:ext cx="3135391" cy="20129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51793" y="6526843"/>
            <a:ext cx="2953556" cy="3085714"/>
            <a:chOff x="8951793" y="6526843"/>
            <a:chExt cx="2953556" cy="308571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51793" y="6526843"/>
              <a:ext cx="2953556" cy="308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67070" y="6382427"/>
            <a:ext cx="4437649" cy="3198212"/>
            <a:chOff x="12667070" y="6382427"/>
            <a:chExt cx="4437649" cy="319821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667070" y="6382427"/>
              <a:ext cx="4437649" cy="319821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281563" y="9727620"/>
            <a:ext cx="3159282" cy="364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E82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25775" y="5375450"/>
            <a:ext cx="3703839" cy="7352533"/>
            <a:chOff x="15125775" y="5375450"/>
            <a:chExt cx="3703839" cy="73525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220000">
              <a:off x="15125775" y="5375450"/>
              <a:ext cx="3703839" cy="7352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2276" y="-2266600"/>
            <a:ext cx="3319526" cy="6589629"/>
            <a:chOff x="-92276" y="-2266600"/>
            <a:chExt cx="3319526" cy="6589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92276" y="-2266600"/>
              <a:ext cx="3319526" cy="6589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43472" y="5478307"/>
            <a:ext cx="3703839" cy="7352533"/>
            <a:chOff x="-343472" y="5478307"/>
            <a:chExt cx="3703839" cy="73525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220000">
              <a:off x="-343472" y="5478307"/>
              <a:ext cx="3703839" cy="73525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04395" y="-2297077"/>
            <a:ext cx="3319526" cy="6589629"/>
            <a:chOff x="15104395" y="-2297077"/>
            <a:chExt cx="3319526" cy="65896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920000">
              <a:off x="15104395" y="-2297077"/>
              <a:ext cx="3319526" cy="65896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3854" y="4626136"/>
            <a:ext cx="2518008" cy="7801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93288" y="1445183"/>
            <a:ext cx="4499138" cy="7395348"/>
            <a:chOff x="6893288" y="1445183"/>
            <a:chExt cx="4499138" cy="73953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20000">
              <a:off x="6893288" y="1445183"/>
              <a:ext cx="4499138" cy="73953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4600" y="1444571"/>
            <a:ext cx="12859497" cy="73189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1563" y="9727620"/>
            <a:ext cx="3159282" cy="364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5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5869" y="4918307"/>
            <a:ext cx="3703839" cy="7352533"/>
            <a:chOff x="-455869" y="4918307"/>
            <a:chExt cx="3703839" cy="73525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220000">
              <a:off x="-455869" y="4918307"/>
              <a:ext cx="3703839" cy="7352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621" y="726490"/>
            <a:ext cx="16891711" cy="8886067"/>
            <a:chOff x="704621" y="726490"/>
            <a:chExt cx="16891711" cy="8886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621" y="726490"/>
              <a:ext cx="16891711" cy="8886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76165" y="1345422"/>
            <a:ext cx="1221197" cy="21429"/>
            <a:chOff x="2076165" y="1345422"/>
            <a:chExt cx="1221197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076165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621" y="1946615"/>
            <a:ext cx="16863634" cy="21429"/>
            <a:chOff x="704621" y="1946615"/>
            <a:chExt cx="1686363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21" y="1946615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05203" y="3273973"/>
            <a:ext cx="4484281" cy="21429"/>
            <a:chOff x="11005203" y="3273973"/>
            <a:chExt cx="4484281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5203" y="3273973"/>
              <a:ext cx="4484281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31012" y="4246438"/>
            <a:ext cx="3058469" cy="21429"/>
            <a:chOff x="12431012" y="4246438"/>
            <a:chExt cx="3058469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1012" y="4246438"/>
              <a:ext cx="3058469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85138" y="5211323"/>
            <a:ext cx="3020468" cy="21429"/>
            <a:chOff x="12485138" y="5211323"/>
            <a:chExt cx="3020468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5138" y="5211323"/>
              <a:ext cx="3020468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16822" y="6194796"/>
            <a:ext cx="4104851" cy="21429"/>
            <a:chOff x="11416822" y="6194796"/>
            <a:chExt cx="410485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6822" y="6194796"/>
              <a:ext cx="4104851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83368" y="7168970"/>
            <a:ext cx="5038305" cy="21429"/>
            <a:chOff x="10483368" y="7168970"/>
            <a:chExt cx="5038305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83368" y="7168970"/>
              <a:ext cx="5038305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84031" y="8143150"/>
            <a:ext cx="2869836" cy="21429"/>
            <a:chOff x="12684031" y="8143150"/>
            <a:chExt cx="2869836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84031" y="8143150"/>
              <a:ext cx="2869836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71153" y="5758993"/>
            <a:ext cx="7611998" cy="21429"/>
            <a:chOff x="2471153" y="5758993"/>
            <a:chExt cx="7611998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471153" y="5758993"/>
              <a:ext cx="7611998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21865" y="3142147"/>
            <a:ext cx="276861" cy="276861"/>
            <a:chOff x="7421865" y="3142147"/>
            <a:chExt cx="276861" cy="2768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1865" y="3142147"/>
              <a:ext cx="276861" cy="2768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21865" y="4118722"/>
            <a:ext cx="276861" cy="276861"/>
            <a:chOff x="7421865" y="4118722"/>
            <a:chExt cx="276861" cy="2768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1865" y="4118722"/>
              <a:ext cx="276861" cy="2768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421865" y="5092900"/>
            <a:ext cx="276861" cy="276861"/>
            <a:chOff x="7421865" y="5092900"/>
            <a:chExt cx="276861" cy="2768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1865" y="5092900"/>
              <a:ext cx="276861" cy="2768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21865" y="6067080"/>
            <a:ext cx="276861" cy="276861"/>
            <a:chOff x="7421865" y="6067080"/>
            <a:chExt cx="276861" cy="2768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1865" y="6067080"/>
              <a:ext cx="276861" cy="2768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421865" y="7041253"/>
            <a:ext cx="276861" cy="276861"/>
            <a:chOff x="7421865" y="7041253"/>
            <a:chExt cx="276861" cy="27686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1865" y="7041253"/>
              <a:ext cx="276861" cy="2768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421865" y="8015433"/>
            <a:ext cx="276861" cy="276861"/>
            <a:chOff x="7421865" y="8015433"/>
            <a:chExt cx="276861" cy="2768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1865" y="8015433"/>
              <a:ext cx="276861" cy="2768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990451" y="1345422"/>
            <a:ext cx="1221197" cy="21429"/>
            <a:chOff x="14990451" y="1345422"/>
            <a:chExt cx="1221197" cy="2142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990451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416763" y="2704950"/>
            <a:ext cx="2909803" cy="3786354"/>
            <a:chOff x="2416763" y="2704950"/>
            <a:chExt cx="2909803" cy="378635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360000">
              <a:off x="2416763" y="2704950"/>
              <a:ext cx="2909803" cy="378635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714052" y="1976660"/>
            <a:ext cx="2377465" cy="2377465"/>
            <a:chOff x="1714052" y="1976660"/>
            <a:chExt cx="2377465" cy="237746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480000">
              <a:off x="1714052" y="1976660"/>
              <a:ext cx="2377465" cy="237746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73031" y="7336821"/>
            <a:ext cx="2377465" cy="2377465"/>
            <a:chOff x="2773031" y="7336821"/>
            <a:chExt cx="2377465" cy="237746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480000">
              <a:off x="2773031" y="7336821"/>
              <a:ext cx="2377465" cy="237746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165543" y="-2114220"/>
            <a:ext cx="3319526" cy="6589629"/>
            <a:chOff x="15165543" y="-2114220"/>
            <a:chExt cx="3319526" cy="65896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380000">
              <a:off x="15165543" y="-2114220"/>
              <a:ext cx="3319526" cy="658962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81563" y="9727620"/>
            <a:ext cx="3159282" cy="36402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06061" y="1001573"/>
            <a:ext cx="871739" cy="765248"/>
            <a:chOff x="1306061" y="1001573"/>
            <a:chExt cx="871739" cy="765248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06061" y="1001573"/>
              <a:ext cx="871739" cy="765248"/>
              <a:chOff x="1306061" y="1001573"/>
              <a:chExt cx="871739" cy="76524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6061" y="1001573"/>
                <a:ext cx="871739" cy="765248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619712" y="1207023"/>
              <a:ext cx="244438" cy="354347"/>
              <a:chOff x="1619712" y="1207023"/>
              <a:chExt cx="244438" cy="35434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9712" y="1207023"/>
                <a:ext cx="244438" cy="354347"/>
              </a:xfrm>
              <a:prstGeom prst="rect">
                <a:avLst/>
              </a:prstGeom>
            </p:spPr>
          </p:pic>
        </p:grpSp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66211" y="2873487"/>
            <a:ext cx="2947365" cy="82588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58870" y="632889"/>
            <a:ext cx="11380033" cy="1518795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66211" y="3849040"/>
            <a:ext cx="4084250" cy="82588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66211" y="5797392"/>
            <a:ext cx="3491041" cy="82588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66211" y="4826640"/>
            <a:ext cx="4226384" cy="82588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66211" y="6774992"/>
            <a:ext cx="2564850" cy="825888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866211" y="7745754"/>
            <a:ext cx="4556736" cy="82588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062994" y="2889317"/>
            <a:ext cx="1514489" cy="80055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757185" y="3852548"/>
            <a:ext cx="1818347" cy="800556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07851" y="5779009"/>
            <a:ext cx="1363556" cy="800547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062994" y="4815778"/>
            <a:ext cx="1525708" cy="800547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400994" y="6742239"/>
            <a:ext cx="1172718" cy="80055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449280" y="7705469"/>
            <a:ext cx="1124013" cy="80054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726563" y="5767167"/>
            <a:ext cx="2490123" cy="3331454"/>
            <a:chOff x="1726563" y="5767167"/>
            <a:chExt cx="2490123" cy="333145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2280000">
              <a:off x="1726563" y="5767167"/>
              <a:ext cx="2490123" cy="3331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5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621" y="726490"/>
            <a:ext cx="16891711" cy="8886067"/>
            <a:chOff x="704621" y="726490"/>
            <a:chExt cx="16891711" cy="88860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621" y="726490"/>
              <a:ext cx="16891711" cy="88860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2748" y="6260333"/>
            <a:ext cx="552014" cy="553386"/>
            <a:chOff x="3352748" y="6260333"/>
            <a:chExt cx="552014" cy="5533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748" y="6260333"/>
              <a:ext cx="552014" cy="5533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76165" y="1345422"/>
            <a:ext cx="1221197" cy="21429"/>
            <a:chOff x="2076165" y="1345422"/>
            <a:chExt cx="1221197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076165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621" y="1946615"/>
            <a:ext cx="16863634" cy="21429"/>
            <a:chOff x="704621" y="1946615"/>
            <a:chExt cx="1686363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21" y="1946615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90451" y="1345422"/>
            <a:ext cx="1221197" cy="21429"/>
            <a:chOff x="14990451" y="1345422"/>
            <a:chExt cx="1221197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990451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3668" y="2841853"/>
            <a:ext cx="16863634" cy="21429"/>
            <a:chOff x="723668" y="2841853"/>
            <a:chExt cx="16863634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668" y="2841853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57619" y="4185714"/>
            <a:ext cx="1585714" cy="1585714"/>
            <a:chOff x="8357619" y="4185714"/>
            <a:chExt cx="1585714" cy="15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7619" y="4185714"/>
              <a:ext cx="1585714" cy="15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64616" y="6167857"/>
            <a:ext cx="4305053" cy="64286"/>
            <a:chOff x="4264616" y="6167857"/>
            <a:chExt cx="4305053" cy="6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264616" y="6167857"/>
              <a:ext cx="4305053" cy="6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31283" y="6167857"/>
            <a:ext cx="4305053" cy="64286"/>
            <a:chOff x="9731283" y="6167857"/>
            <a:chExt cx="4305053" cy="6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731283" y="6167857"/>
              <a:ext cx="4305053" cy="6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6061" y="1001573"/>
            <a:ext cx="871739" cy="765248"/>
            <a:chOff x="1306061" y="1001573"/>
            <a:chExt cx="871739" cy="76524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06061" y="1001573"/>
              <a:ext cx="871739" cy="765248"/>
              <a:chOff x="1306061" y="1001573"/>
              <a:chExt cx="871739" cy="76524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6061" y="1001573"/>
                <a:ext cx="871739" cy="76524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9712" y="1207023"/>
              <a:ext cx="244438" cy="354347"/>
              <a:chOff x="1619712" y="1207023"/>
              <a:chExt cx="244438" cy="35434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9712" y="1207023"/>
                <a:ext cx="244438" cy="354347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8870" y="632889"/>
            <a:ext cx="10228852" cy="15117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3811" y="1995907"/>
            <a:ext cx="4672116" cy="87531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452" y="6826604"/>
            <a:ext cx="4433718" cy="87662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00387" y="6843048"/>
            <a:ext cx="4362565" cy="87662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00042" y="6826604"/>
            <a:ext cx="3740442" cy="87662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43780" y="6273975"/>
            <a:ext cx="563043" cy="5089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55617" y="7576731"/>
            <a:ext cx="3787419" cy="155292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45507" y="7608477"/>
            <a:ext cx="4056133" cy="12002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93779" y="7538636"/>
            <a:ext cx="3726695" cy="155292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192471" y="998052"/>
            <a:ext cx="846289" cy="80054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50682" y="2301803"/>
            <a:ext cx="224064" cy="224064"/>
            <a:chOff x="5250682" y="2301803"/>
            <a:chExt cx="224064" cy="2240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50682" y="2301803"/>
              <a:ext cx="224064" cy="2240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810968" y="2301803"/>
            <a:ext cx="224064" cy="224064"/>
            <a:chOff x="12810968" y="2301803"/>
            <a:chExt cx="224064" cy="2240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10968" y="2301803"/>
              <a:ext cx="224064" cy="22406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866850" y="6311127"/>
            <a:ext cx="552014" cy="553386"/>
            <a:chOff x="8866850" y="6311127"/>
            <a:chExt cx="552014" cy="5533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6850" y="6311127"/>
              <a:ext cx="552014" cy="55338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57882" y="6324773"/>
            <a:ext cx="585024" cy="50893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393526" y="6298428"/>
            <a:ext cx="552014" cy="553386"/>
            <a:chOff x="14393526" y="6298428"/>
            <a:chExt cx="552014" cy="55338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93526" y="6298428"/>
              <a:ext cx="552014" cy="55338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84573" y="6312077"/>
            <a:ext cx="579538" cy="50893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764060" y="3118421"/>
            <a:ext cx="2279070" cy="2790839"/>
            <a:chOff x="7764060" y="3118421"/>
            <a:chExt cx="2279070" cy="279083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">
              <a:off x="7764060" y="3118421"/>
              <a:ext cx="2279070" cy="279083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648825" y="3960871"/>
            <a:ext cx="2028571" cy="2028571"/>
            <a:chOff x="13648825" y="3960871"/>
            <a:chExt cx="2028571" cy="202857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3676140" y="4009614"/>
              <a:ext cx="1971338" cy="1971338"/>
              <a:chOff x="13676140" y="4009614"/>
              <a:chExt cx="1971338" cy="197133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676140" y="4009614"/>
                <a:ext cx="1971338" cy="197133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648825" y="3960871"/>
              <a:ext cx="2020082" cy="2020082"/>
              <a:chOff x="13648825" y="3960871"/>
              <a:chExt cx="2020082" cy="202008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648825" y="3960871"/>
                <a:ext cx="2020082" cy="202008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645663" y="3988662"/>
            <a:ext cx="1971338" cy="1971338"/>
            <a:chOff x="2645663" y="3988662"/>
            <a:chExt cx="1971338" cy="197133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645663" y="3988662"/>
              <a:ext cx="1971338" cy="1971338"/>
              <a:chOff x="2645663" y="3988662"/>
              <a:chExt cx="1971338" cy="1971338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645663" y="3988662"/>
                <a:ext cx="1971338" cy="197133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82982" y="4120939"/>
              <a:ext cx="1691545" cy="1691545"/>
              <a:chOff x="2782982" y="4120939"/>
              <a:chExt cx="1691545" cy="1691545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782982" y="4120939"/>
                <a:ext cx="1691545" cy="1691545"/>
              </a:xfrm>
              <a:prstGeom prst="rect">
                <a:avLst/>
              </a:prstGeom>
            </p:spPr>
          </p:pic>
        </p:grpSp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281563" y="9727620"/>
            <a:ext cx="3159282" cy="364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5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68" y="-2628745"/>
            <a:ext cx="3412740" cy="6774670"/>
            <a:chOff x="20168" y="-2628745"/>
            <a:chExt cx="3412740" cy="67746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860000">
              <a:off x="20168" y="-2628745"/>
              <a:ext cx="3412740" cy="67746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63299" y="6916722"/>
            <a:ext cx="4176023" cy="5150177"/>
            <a:chOff x="14063299" y="6916722"/>
            <a:chExt cx="4176023" cy="51501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5840000">
              <a:off x="14063299" y="6916722"/>
              <a:ext cx="4176023" cy="51501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4186" y="6363077"/>
            <a:ext cx="2654642" cy="3401182"/>
            <a:chOff x="15924186" y="6363077"/>
            <a:chExt cx="2654642" cy="34011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780000">
              <a:off x="15924186" y="6363077"/>
              <a:ext cx="2654642" cy="3401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621" y="726490"/>
            <a:ext cx="16891711" cy="8886067"/>
            <a:chOff x="704621" y="726490"/>
            <a:chExt cx="16891711" cy="88860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21" y="726490"/>
              <a:ext cx="16891711" cy="88860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6165" y="1345422"/>
            <a:ext cx="1221197" cy="21429"/>
            <a:chOff x="2076165" y="1345422"/>
            <a:chExt cx="1221197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076165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4621" y="1946615"/>
            <a:ext cx="16863634" cy="21429"/>
            <a:chOff x="704621" y="1946615"/>
            <a:chExt cx="16863634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621" y="1946615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93096" y="6205707"/>
            <a:ext cx="6718570" cy="21429"/>
            <a:chOff x="3593096" y="6205707"/>
            <a:chExt cx="6718570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593096" y="6205707"/>
              <a:ext cx="6718570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90451" y="1345422"/>
            <a:ext cx="1221197" cy="21429"/>
            <a:chOff x="14990451" y="1345422"/>
            <a:chExt cx="1221197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4990451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5573" y="2841853"/>
            <a:ext cx="16863634" cy="21429"/>
            <a:chOff x="685573" y="2841853"/>
            <a:chExt cx="16863634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573" y="2841853"/>
              <a:ext cx="16863634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90467" y="4827383"/>
            <a:ext cx="3961923" cy="21429"/>
            <a:chOff x="10290467" y="4827383"/>
            <a:chExt cx="3961923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290467" y="4827383"/>
              <a:ext cx="3961923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47619" y="6803758"/>
            <a:ext cx="10647619" cy="21429"/>
            <a:chOff x="6947619" y="6803758"/>
            <a:chExt cx="10647619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47619" y="6803758"/>
              <a:ext cx="10647619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79397" y="8947969"/>
            <a:ext cx="2279166" cy="2188166"/>
            <a:chOff x="14779397" y="8947969"/>
            <a:chExt cx="2279166" cy="21881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0">
              <a:off x="14779397" y="8947969"/>
              <a:ext cx="2279166" cy="21881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014110" y="7072990"/>
            <a:ext cx="1771644" cy="1900030"/>
            <a:chOff x="17014110" y="7072990"/>
            <a:chExt cx="1771644" cy="19000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">
              <a:off x="17014110" y="7072990"/>
              <a:ext cx="1771644" cy="19000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46078" y="8283332"/>
            <a:ext cx="2860225" cy="2423813"/>
            <a:chOff x="16046078" y="8283332"/>
            <a:chExt cx="2860225" cy="242381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980000">
              <a:off x="16046078" y="8283332"/>
              <a:ext cx="2860225" cy="24238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9395" y="1001573"/>
            <a:ext cx="871739" cy="765248"/>
            <a:chOff x="1239395" y="1001573"/>
            <a:chExt cx="871739" cy="76524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39395" y="1001573"/>
              <a:ext cx="871739" cy="765248"/>
              <a:chOff x="1239395" y="1001573"/>
              <a:chExt cx="871739" cy="76524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9395" y="1001573"/>
                <a:ext cx="871739" cy="76524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53045" y="1207023"/>
              <a:ext cx="244438" cy="354347"/>
              <a:chOff x="1553045" y="1207023"/>
              <a:chExt cx="244438" cy="35434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53045" y="1207023"/>
                <a:ext cx="244438" cy="354347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05852" y="998052"/>
            <a:ext cx="1064460" cy="80043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18878" y="3126622"/>
            <a:ext cx="2492899" cy="64024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03852" y="1986452"/>
            <a:ext cx="4371575" cy="87489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4506" y="3161354"/>
            <a:ext cx="2309452" cy="64024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67144" y="5809477"/>
            <a:ext cx="3821453" cy="84083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60954" y="3077335"/>
            <a:ext cx="2296090" cy="63071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34287" y="8825049"/>
            <a:ext cx="6370044" cy="50576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11512" y="6985049"/>
            <a:ext cx="2617604" cy="64024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24560" y="2282756"/>
            <a:ext cx="224064" cy="224064"/>
            <a:chOff x="6424560" y="2282756"/>
            <a:chExt cx="224064" cy="22406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24560" y="2282756"/>
              <a:ext cx="224064" cy="2240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637090" y="2282756"/>
            <a:ext cx="224064" cy="224064"/>
            <a:chOff x="11637090" y="2282756"/>
            <a:chExt cx="224064" cy="22406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37090" y="2282756"/>
              <a:ext cx="224064" cy="22406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24960" y="617642"/>
            <a:ext cx="11022852" cy="168312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310742" y="3894983"/>
            <a:ext cx="2433572" cy="1886229"/>
            <a:chOff x="8310742" y="3894983"/>
            <a:chExt cx="2433572" cy="188622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10742" y="3894983"/>
              <a:ext cx="2433572" cy="188622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246826" y="5808617"/>
            <a:ext cx="4417571" cy="84756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26009" y="3779864"/>
            <a:ext cx="5675548" cy="4283805"/>
            <a:chOff x="926009" y="3779864"/>
            <a:chExt cx="5675548" cy="428380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6009" y="3779864"/>
              <a:ext cx="5675548" cy="428380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18600" y="8116950"/>
            <a:ext cx="6195095" cy="84756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3752400" y="3635441"/>
            <a:ext cx="2314576" cy="2314576"/>
            <a:chOff x="13752400" y="3635441"/>
            <a:chExt cx="2314576" cy="231457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52400" y="3635441"/>
              <a:ext cx="2314576" cy="231457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871238" y="7490173"/>
            <a:ext cx="2778952" cy="1456298"/>
            <a:chOff x="10871238" y="7490173"/>
            <a:chExt cx="2778952" cy="145629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871238" y="7490173"/>
              <a:ext cx="2778952" cy="1456298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281563" y="9727620"/>
            <a:ext cx="3159282" cy="364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5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68" y="-2628745"/>
            <a:ext cx="3412740" cy="6774670"/>
            <a:chOff x="20168" y="-2628745"/>
            <a:chExt cx="3412740" cy="67746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860000">
              <a:off x="20168" y="-2628745"/>
              <a:ext cx="3412740" cy="67746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63299" y="6916722"/>
            <a:ext cx="4176023" cy="5150177"/>
            <a:chOff x="14063299" y="6916722"/>
            <a:chExt cx="4176023" cy="51501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5840000">
              <a:off x="14063299" y="6916722"/>
              <a:ext cx="4176023" cy="51501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4186" y="6363077"/>
            <a:ext cx="2654642" cy="3401182"/>
            <a:chOff x="15924186" y="6363077"/>
            <a:chExt cx="2654642" cy="34011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780000">
              <a:off x="15924186" y="6363077"/>
              <a:ext cx="2654642" cy="3401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621" y="726490"/>
            <a:ext cx="16891711" cy="8886067"/>
            <a:chOff x="704621" y="726490"/>
            <a:chExt cx="16891711" cy="88860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21" y="726490"/>
              <a:ext cx="16891711" cy="88860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6165" y="1345422"/>
            <a:ext cx="1221197" cy="21429"/>
            <a:chOff x="2076165" y="1345422"/>
            <a:chExt cx="1221197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076165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4621" y="1946615"/>
            <a:ext cx="16863634" cy="21429"/>
            <a:chOff x="704621" y="1946615"/>
            <a:chExt cx="16863634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621" y="1946615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93096" y="6205707"/>
            <a:ext cx="6718570" cy="21429"/>
            <a:chOff x="3593096" y="6205707"/>
            <a:chExt cx="6718570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593096" y="6205707"/>
              <a:ext cx="6718570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90451" y="1345422"/>
            <a:ext cx="1221197" cy="21429"/>
            <a:chOff x="14990451" y="1345422"/>
            <a:chExt cx="1221197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4990451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5573" y="2841853"/>
            <a:ext cx="16863634" cy="21429"/>
            <a:chOff x="685573" y="2841853"/>
            <a:chExt cx="16863634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573" y="2841853"/>
              <a:ext cx="16863634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90467" y="4827383"/>
            <a:ext cx="3961923" cy="21429"/>
            <a:chOff x="10290467" y="4827383"/>
            <a:chExt cx="3961923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290467" y="4827383"/>
              <a:ext cx="3961923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47619" y="6803758"/>
            <a:ext cx="10647619" cy="21429"/>
            <a:chOff x="6947619" y="6803758"/>
            <a:chExt cx="10647619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47619" y="6803758"/>
              <a:ext cx="10647619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79397" y="8947969"/>
            <a:ext cx="2279166" cy="2188166"/>
            <a:chOff x="14779397" y="8947969"/>
            <a:chExt cx="2279166" cy="21881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0">
              <a:off x="14779397" y="8947969"/>
              <a:ext cx="2279166" cy="21881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014110" y="7072990"/>
            <a:ext cx="1771644" cy="1900030"/>
            <a:chOff x="17014110" y="7072990"/>
            <a:chExt cx="1771644" cy="19000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">
              <a:off x="17014110" y="7072990"/>
              <a:ext cx="1771644" cy="19000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46078" y="8283332"/>
            <a:ext cx="2860225" cy="2423813"/>
            <a:chOff x="16046078" y="8283332"/>
            <a:chExt cx="2860225" cy="242381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980000">
              <a:off x="16046078" y="8283332"/>
              <a:ext cx="2860225" cy="24238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06061" y="1001573"/>
            <a:ext cx="871739" cy="765248"/>
            <a:chOff x="1306061" y="1001573"/>
            <a:chExt cx="871739" cy="76524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06061" y="1001573"/>
              <a:ext cx="871739" cy="765248"/>
              <a:chOff x="1306061" y="1001573"/>
              <a:chExt cx="871739" cy="76524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6061" y="1001573"/>
                <a:ext cx="871739" cy="76524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19712" y="1207023"/>
              <a:ext cx="244438" cy="354347"/>
              <a:chOff x="1619712" y="1207023"/>
              <a:chExt cx="244438" cy="35434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19712" y="1207023"/>
                <a:ext cx="244438" cy="354347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19185" y="998051"/>
            <a:ext cx="870137" cy="80043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18877" y="3126620"/>
            <a:ext cx="2146347" cy="64024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03852" y="1986452"/>
            <a:ext cx="4371575" cy="87489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78520" y="3060844"/>
            <a:ext cx="2338023" cy="64024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68858" y="5705791"/>
            <a:ext cx="3753777" cy="84083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60954" y="3144001"/>
            <a:ext cx="2072890" cy="58310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34287" y="8825049"/>
            <a:ext cx="5457920" cy="840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817906" y="6935582"/>
            <a:ext cx="3075871" cy="64024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24560" y="2282756"/>
            <a:ext cx="224064" cy="224064"/>
            <a:chOff x="6424560" y="2282756"/>
            <a:chExt cx="224064" cy="22406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24560" y="2282756"/>
              <a:ext cx="224064" cy="2240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637090" y="2282756"/>
            <a:ext cx="224064" cy="224064"/>
            <a:chOff x="11637090" y="2282756"/>
            <a:chExt cx="224064" cy="22406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37090" y="2282756"/>
              <a:ext cx="224064" cy="22406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963185" y="634086"/>
            <a:ext cx="11189243" cy="168312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265874" y="5884807"/>
            <a:ext cx="4035152" cy="84756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474" y="7796293"/>
            <a:ext cx="5286305" cy="120024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726202" y="3813803"/>
            <a:ext cx="4075162" cy="4075162"/>
            <a:chOff x="1726202" y="3813803"/>
            <a:chExt cx="4075162" cy="407516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26202" y="3813803"/>
              <a:ext cx="4075162" cy="407516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431852" y="3576053"/>
            <a:ext cx="2439386" cy="2333613"/>
            <a:chOff x="8431852" y="3576053"/>
            <a:chExt cx="2439386" cy="233361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31852" y="3576053"/>
              <a:ext cx="2439386" cy="233361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564584" y="3532794"/>
            <a:ext cx="2497162" cy="2497162"/>
            <a:chOff x="13564584" y="3532794"/>
            <a:chExt cx="2497162" cy="249716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564584" y="3532794"/>
              <a:ext cx="2497162" cy="249716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863571" y="7061780"/>
            <a:ext cx="2397143" cy="2397143"/>
            <a:chOff x="9863571" y="7061780"/>
            <a:chExt cx="2397143" cy="239714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863571" y="7061780"/>
              <a:ext cx="2397143" cy="2397143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281563" y="9727620"/>
            <a:ext cx="3064635" cy="36402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683782" y="7381100"/>
            <a:ext cx="1761606" cy="1761606"/>
            <a:chOff x="12683782" y="7381100"/>
            <a:chExt cx="1761606" cy="1761606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683782" y="7381100"/>
              <a:ext cx="1761606" cy="17616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5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27889" y="-2018981"/>
            <a:ext cx="3319526" cy="6589629"/>
            <a:chOff x="15227889" y="-2018981"/>
            <a:chExt cx="3319526" cy="65896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200000">
              <a:off x="15227889" y="-2018981"/>
              <a:ext cx="3319526" cy="6589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719" y="694297"/>
            <a:ext cx="16891711" cy="8886067"/>
            <a:chOff x="698719" y="694297"/>
            <a:chExt cx="16891711" cy="8886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719" y="694297"/>
              <a:ext cx="16891711" cy="8886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76165" y="1345422"/>
            <a:ext cx="1221197" cy="21429"/>
            <a:chOff x="2076165" y="1345422"/>
            <a:chExt cx="1221197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076165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621" y="1946615"/>
            <a:ext cx="16863634" cy="21429"/>
            <a:chOff x="704621" y="1946615"/>
            <a:chExt cx="1686363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21" y="1946615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90451" y="1345422"/>
            <a:ext cx="1221197" cy="21429"/>
            <a:chOff x="14990451" y="1345422"/>
            <a:chExt cx="1221197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990451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3668" y="2841853"/>
            <a:ext cx="16863634" cy="21429"/>
            <a:chOff x="723668" y="2841853"/>
            <a:chExt cx="16863634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668" y="2841853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64616" y="6167857"/>
            <a:ext cx="4305053" cy="64286"/>
            <a:chOff x="4264616" y="6167857"/>
            <a:chExt cx="4305053" cy="6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264616" y="6167857"/>
              <a:ext cx="4305053" cy="6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31283" y="6167857"/>
            <a:ext cx="4305053" cy="64286"/>
            <a:chOff x="9731283" y="6167857"/>
            <a:chExt cx="4305053" cy="6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731283" y="6167857"/>
              <a:ext cx="4305053" cy="6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72374" y="-1882227"/>
            <a:ext cx="3249113" cy="4332151"/>
            <a:chOff x="16572374" y="-1882227"/>
            <a:chExt cx="3249113" cy="43321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740000">
              <a:off x="16572374" y="-1882227"/>
              <a:ext cx="3249113" cy="43321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689918" y="6763030"/>
            <a:ext cx="3846037" cy="4743214"/>
            <a:chOff x="-1689918" y="6763030"/>
            <a:chExt cx="3846037" cy="47432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40000">
              <a:off x="-1689918" y="6763030"/>
              <a:ext cx="3846037" cy="47432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58870" y="632889"/>
            <a:ext cx="10111557" cy="15187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03852" y="2007556"/>
            <a:ext cx="4842213" cy="87662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451" y="6836128"/>
            <a:ext cx="3608518" cy="86709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61947" y="6836128"/>
            <a:ext cx="2999461" cy="87662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00042" y="6836128"/>
            <a:ext cx="3461461" cy="86709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0712" y="7624350"/>
            <a:ext cx="4241238" cy="8475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93588" y="7614826"/>
            <a:ext cx="3985724" cy="8475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66064" y="7614826"/>
            <a:ext cx="3777952" cy="8475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5375" y="998052"/>
            <a:ext cx="1169851" cy="80054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352748" y="6260333"/>
            <a:ext cx="552014" cy="553386"/>
            <a:chOff x="3352748" y="6260333"/>
            <a:chExt cx="552014" cy="5533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52748" y="6260333"/>
              <a:ext cx="552014" cy="55338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43780" y="6273975"/>
            <a:ext cx="563091" cy="5089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874469" y="6311127"/>
            <a:ext cx="552014" cy="553386"/>
            <a:chOff x="8874469" y="6311127"/>
            <a:chExt cx="552014" cy="5533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74469" y="6311127"/>
              <a:ext cx="552014" cy="55338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65501" y="6324773"/>
            <a:ext cx="585024" cy="5089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393507" y="6298428"/>
            <a:ext cx="552014" cy="553386"/>
            <a:chOff x="14393507" y="6298428"/>
            <a:chExt cx="552014" cy="5533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93507" y="6298428"/>
              <a:ext cx="552014" cy="55338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84539" y="6312077"/>
            <a:ext cx="579538" cy="50893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200751" y="2301803"/>
            <a:ext cx="224064" cy="224064"/>
            <a:chOff x="6200751" y="2301803"/>
            <a:chExt cx="224064" cy="2240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00751" y="2301803"/>
              <a:ext cx="224064" cy="22406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60899" y="2301803"/>
            <a:ext cx="224064" cy="224064"/>
            <a:chOff x="11860899" y="2301803"/>
            <a:chExt cx="224064" cy="22406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60899" y="2301803"/>
              <a:ext cx="224064" cy="22406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85663" y="4019138"/>
            <a:ext cx="1971338" cy="1971338"/>
            <a:chOff x="13685663" y="4019138"/>
            <a:chExt cx="1971338" cy="197133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685663" y="4019138"/>
              <a:ext cx="1971338" cy="1971338"/>
              <a:chOff x="13685663" y="4019138"/>
              <a:chExt cx="1971338" cy="197133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685663" y="4019138"/>
                <a:ext cx="1971338" cy="197133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822546" y="4128837"/>
              <a:ext cx="1735328" cy="1735328"/>
              <a:chOff x="13822546" y="4128837"/>
              <a:chExt cx="1735328" cy="173532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822546" y="4128837"/>
                <a:ext cx="1735328" cy="1735328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8169473" y="4026757"/>
            <a:ext cx="1971338" cy="1971338"/>
            <a:chOff x="8169473" y="4026757"/>
            <a:chExt cx="1971338" cy="197133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8297085" y="4141046"/>
              <a:ext cx="1691545" cy="1691545"/>
              <a:chOff x="8297085" y="4141046"/>
              <a:chExt cx="1691545" cy="169154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297085" y="4141046"/>
                <a:ext cx="1691545" cy="169154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169473" y="4026757"/>
              <a:ext cx="1971338" cy="1971338"/>
              <a:chOff x="8169473" y="4026757"/>
              <a:chExt cx="1971338" cy="1971338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169473" y="4026757"/>
                <a:ext cx="1971338" cy="1971338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2645663" y="3988662"/>
            <a:ext cx="1971338" cy="1971338"/>
            <a:chOff x="2645663" y="3988662"/>
            <a:chExt cx="1971338" cy="197133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2645663" y="3988662"/>
              <a:ext cx="1971338" cy="1971338"/>
              <a:chOff x="2645663" y="3988662"/>
              <a:chExt cx="1971338" cy="197133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645663" y="3988662"/>
                <a:ext cx="1971338" cy="197133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87655" y="4116148"/>
              <a:ext cx="1691545" cy="1691545"/>
              <a:chOff x="2787655" y="4116148"/>
              <a:chExt cx="1691545" cy="1691545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787655" y="4116148"/>
                <a:ext cx="1691545" cy="1691545"/>
              </a:xfrm>
              <a:prstGeom prst="rect">
                <a:avLst/>
              </a:prstGeom>
            </p:spPr>
          </p:pic>
        </p:grpSp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281563" y="9727620"/>
            <a:ext cx="3159282" cy="364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5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27889" y="-2018981"/>
            <a:ext cx="3319526" cy="6589629"/>
            <a:chOff x="15227889" y="-2018981"/>
            <a:chExt cx="3319526" cy="65896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200000">
              <a:off x="15227889" y="-2018981"/>
              <a:ext cx="3319526" cy="6589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002" y="699824"/>
            <a:ext cx="16891711" cy="8886067"/>
            <a:chOff x="697002" y="699824"/>
            <a:chExt cx="16891711" cy="88860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002" y="699824"/>
              <a:ext cx="16891711" cy="88860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76165" y="1345422"/>
            <a:ext cx="1221197" cy="21429"/>
            <a:chOff x="2076165" y="1345422"/>
            <a:chExt cx="1221197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076165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621" y="1946615"/>
            <a:ext cx="16863634" cy="21429"/>
            <a:chOff x="704621" y="1946615"/>
            <a:chExt cx="1686363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21" y="1946615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90451" y="1345422"/>
            <a:ext cx="1221197" cy="21429"/>
            <a:chOff x="14990451" y="1345422"/>
            <a:chExt cx="1221197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990451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3668" y="2841853"/>
            <a:ext cx="16863634" cy="21429"/>
            <a:chOff x="723668" y="2841853"/>
            <a:chExt cx="16863634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668" y="2841853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64616" y="6167857"/>
            <a:ext cx="4305053" cy="64286"/>
            <a:chOff x="4264616" y="6167857"/>
            <a:chExt cx="4305053" cy="6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264616" y="6167857"/>
              <a:ext cx="4305053" cy="6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31283" y="6167857"/>
            <a:ext cx="4305053" cy="64286"/>
            <a:chOff x="9731283" y="6167857"/>
            <a:chExt cx="4305053" cy="6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731283" y="6167857"/>
              <a:ext cx="4305053" cy="6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72374" y="-1882227"/>
            <a:ext cx="3249113" cy="4332151"/>
            <a:chOff x="16572374" y="-1882227"/>
            <a:chExt cx="3249113" cy="43321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740000">
              <a:off x="16572374" y="-1882227"/>
              <a:ext cx="3249113" cy="43321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689918" y="6763030"/>
            <a:ext cx="3846037" cy="4743214"/>
            <a:chOff x="-1689918" y="6763030"/>
            <a:chExt cx="3846037" cy="47432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40000">
              <a:off x="-1689918" y="6763030"/>
              <a:ext cx="3846037" cy="47432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58870" y="632889"/>
            <a:ext cx="10111519" cy="15117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03852" y="2007556"/>
            <a:ext cx="4842213" cy="87662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451" y="6836128"/>
            <a:ext cx="4223823" cy="8766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61947" y="6836128"/>
            <a:ext cx="2989937" cy="87662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0712" y="7624350"/>
            <a:ext cx="4583533" cy="8423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93588" y="7614826"/>
            <a:ext cx="4484790" cy="8475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66064" y="7614826"/>
            <a:ext cx="4406295" cy="8475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5376" y="998052"/>
            <a:ext cx="1216784" cy="8004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352748" y="6260333"/>
            <a:ext cx="552014" cy="553386"/>
            <a:chOff x="3352748" y="6260333"/>
            <a:chExt cx="552014" cy="5533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52748" y="6260333"/>
              <a:ext cx="552014" cy="5533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02087" y="6273972"/>
            <a:ext cx="554091" cy="49979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874469" y="6311127"/>
            <a:ext cx="552014" cy="553386"/>
            <a:chOff x="8874469" y="6311127"/>
            <a:chExt cx="552014" cy="5533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74469" y="6311127"/>
              <a:ext cx="552014" cy="55338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23811" y="6324772"/>
            <a:ext cx="544567" cy="49979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393507" y="6298428"/>
            <a:ext cx="552014" cy="553386"/>
            <a:chOff x="14393507" y="6298428"/>
            <a:chExt cx="552014" cy="5533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93507" y="6298428"/>
              <a:ext cx="552014" cy="55338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42858" y="6312077"/>
            <a:ext cx="544567" cy="49979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200751" y="2301803"/>
            <a:ext cx="224064" cy="224064"/>
            <a:chOff x="6200751" y="2301803"/>
            <a:chExt cx="224064" cy="22406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751" y="2301803"/>
              <a:ext cx="224064" cy="22406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60899" y="2301803"/>
            <a:ext cx="224064" cy="224064"/>
            <a:chOff x="11860899" y="2301803"/>
            <a:chExt cx="224064" cy="22406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60899" y="2301803"/>
              <a:ext cx="224064" cy="22406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80994" y="6836128"/>
            <a:ext cx="3056594" cy="87662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638044" y="3971519"/>
            <a:ext cx="1971338" cy="1971338"/>
            <a:chOff x="2638044" y="3971519"/>
            <a:chExt cx="1971338" cy="197133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638044" y="3971519"/>
              <a:ext cx="1971338" cy="1971338"/>
              <a:chOff x="2638044" y="3971519"/>
              <a:chExt cx="1971338" cy="197133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638044" y="3971519"/>
                <a:ext cx="1971338" cy="197133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92347" y="4106624"/>
              <a:ext cx="1691545" cy="1691545"/>
              <a:chOff x="2792347" y="4106624"/>
              <a:chExt cx="1691545" cy="169154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792347" y="4106624"/>
                <a:ext cx="1691545" cy="169154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3685663" y="3937045"/>
            <a:ext cx="1971338" cy="2055104"/>
            <a:chOff x="13685663" y="3937045"/>
            <a:chExt cx="1971338" cy="205510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3780158" y="4145663"/>
              <a:ext cx="1790582" cy="1571846"/>
              <a:chOff x="13780158" y="4145663"/>
              <a:chExt cx="1790582" cy="157184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3780158" y="4145663"/>
                <a:ext cx="1790582" cy="1571846"/>
                <a:chOff x="13780158" y="4145663"/>
                <a:chExt cx="1790582" cy="1571846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3780158" y="4145663"/>
                  <a:ext cx="1790582" cy="1571846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4424407" y="4567666"/>
                <a:ext cx="502084" cy="727840"/>
                <a:chOff x="14424407" y="4567666"/>
                <a:chExt cx="502084" cy="727840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4424407" y="4567666"/>
                  <a:ext cx="502084" cy="7278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13685663" y="3937045"/>
              <a:ext cx="1971338" cy="2055104"/>
              <a:chOff x="13685663" y="3937045"/>
              <a:chExt cx="1971338" cy="205510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685663" y="3937045"/>
                <a:ext cx="1971338" cy="205510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8291155" y="4148314"/>
            <a:ext cx="1703404" cy="1703404"/>
            <a:chOff x="8291155" y="4148314"/>
            <a:chExt cx="1703404" cy="170340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91155" y="4148314"/>
              <a:ext cx="1703404" cy="170340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169473" y="4036281"/>
            <a:ext cx="1971338" cy="1971338"/>
            <a:chOff x="8169473" y="4036281"/>
            <a:chExt cx="1971338" cy="197133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69473" y="4036281"/>
              <a:ext cx="1971338" cy="1971338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281563" y="9727620"/>
            <a:ext cx="3159282" cy="364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5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08129" y="821484"/>
            <a:ext cx="4176023" cy="5150177"/>
            <a:chOff x="-1708129" y="821484"/>
            <a:chExt cx="4176023" cy="515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460000">
              <a:off x="-1708129" y="821484"/>
              <a:ext cx="4176023" cy="5150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9376" y="1611002"/>
            <a:ext cx="2459601" cy="2502879"/>
            <a:chOff x="-589376" y="1611002"/>
            <a:chExt cx="2459601" cy="2502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80000">
              <a:off x="-589376" y="1611002"/>
              <a:ext cx="2459601" cy="2502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621" y="726490"/>
            <a:ext cx="16891711" cy="8886067"/>
            <a:chOff x="704621" y="726490"/>
            <a:chExt cx="16891711" cy="8886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621" y="726490"/>
              <a:ext cx="16891711" cy="8886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6165" y="1345422"/>
            <a:ext cx="1221197" cy="21429"/>
            <a:chOff x="2076165" y="1345422"/>
            <a:chExt cx="122119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076165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621" y="1946615"/>
            <a:ext cx="16863634" cy="21429"/>
            <a:chOff x="704621" y="1946615"/>
            <a:chExt cx="16863634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621" y="1946615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90451" y="1345422"/>
            <a:ext cx="1221197" cy="21429"/>
            <a:chOff x="14990451" y="1345422"/>
            <a:chExt cx="1221197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990451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36633" y="6280532"/>
            <a:ext cx="4176023" cy="5150177"/>
            <a:chOff x="15636633" y="6280532"/>
            <a:chExt cx="4176023" cy="51501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720000">
              <a:off x="15636633" y="6280532"/>
              <a:ext cx="4176023" cy="51501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33620" y="35641"/>
            <a:ext cx="1950378" cy="1928800"/>
            <a:chOff x="3033620" y="35641"/>
            <a:chExt cx="1950378" cy="19288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3620" y="35641"/>
              <a:ext cx="1950378" cy="19288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9277" y="258915"/>
            <a:ext cx="2285070" cy="1693466"/>
            <a:chOff x="1589277" y="258915"/>
            <a:chExt cx="2285070" cy="16934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9277" y="258915"/>
              <a:ext cx="2285070" cy="16934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608215" y="-408203"/>
            <a:ext cx="2836198" cy="2886103"/>
            <a:chOff x="-608215" y="-408203"/>
            <a:chExt cx="2836198" cy="28861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40000">
              <a:off x="-608215" y="-408203"/>
              <a:ext cx="2836198" cy="288610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87623" y="616445"/>
            <a:ext cx="8958186" cy="15145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05852" y="998052"/>
            <a:ext cx="1064374" cy="8004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666239" y="2491968"/>
            <a:ext cx="8953236" cy="6554761"/>
            <a:chOff x="4666239" y="2491968"/>
            <a:chExt cx="8953236" cy="655476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6239" y="2491968"/>
              <a:ext cx="8953236" cy="655476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81563" y="9727620"/>
            <a:ext cx="3159282" cy="364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5C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08129" y="821484"/>
            <a:ext cx="4176023" cy="5150177"/>
            <a:chOff x="-1708129" y="821484"/>
            <a:chExt cx="4176023" cy="515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1460000">
              <a:off x="-1708129" y="821484"/>
              <a:ext cx="4176023" cy="5150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9376" y="1611002"/>
            <a:ext cx="2459601" cy="2502879"/>
            <a:chOff x="-589376" y="1611002"/>
            <a:chExt cx="2459601" cy="2502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80000">
              <a:off x="-589376" y="1611002"/>
              <a:ext cx="2459601" cy="2502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621" y="726490"/>
            <a:ext cx="16891711" cy="8886067"/>
            <a:chOff x="704621" y="726490"/>
            <a:chExt cx="16891711" cy="88860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621" y="726490"/>
              <a:ext cx="16891711" cy="88860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6165" y="1345422"/>
            <a:ext cx="1221197" cy="21429"/>
            <a:chOff x="2076165" y="1345422"/>
            <a:chExt cx="122119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76165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621" y="1946615"/>
            <a:ext cx="16863634" cy="21429"/>
            <a:chOff x="704621" y="1946615"/>
            <a:chExt cx="16863634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621" y="1946615"/>
              <a:ext cx="16863634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90451" y="1345422"/>
            <a:ext cx="1221197" cy="21429"/>
            <a:chOff x="14990451" y="1345422"/>
            <a:chExt cx="1221197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4990451" y="1345422"/>
              <a:ext cx="1221197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36633" y="6280532"/>
            <a:ext cx="4176023" cy="5150177"/>
            <a:chOff x="15636633" y="6280532"/>
            <a:chExt cx="4176023" cy="51501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20000">
              <a:off x="15636633" y="6280532"/>
              <a:ext cx="4176023" cy="51501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33620" y="35641"/>
            <a:ext cx="1950378" cy="1928800"/>
            <a:chOff x="3033620" y="35641"/>
            <a:chExt cx="1950378" cy="19288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3620" y="35641"/>
              <a:ext cx="1950378" cy="19288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9277" y="258915"/>
            <a:ext cx="2285070" cy="1693466"/>
            <a:chOff x="1589277" y="258915"/>
            <a:chExt cx="2285070" cy="16934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9277" y="258915"/>
              <a:ext cx="2285070" cy="16934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608215" y="-408203"/>
            <a:ext cx="2836198" cy="2886103"/>
            <a:chOff x="-608215" y="-408203"/>
            <a:chExt cx="2836198" cy="28861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440000">
              <a:off x="-608215" y="-408203"/>
              <a:ext cx="2836198" cy="288610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87623" y="616445"/>
            <a:ext cx="9015024" cy="15187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05852" y="998052"/>
            <a:ext cx="1073974" cy="8004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81563" y="9727620"/>
            <a:ext cx="3159282" cy="364025"/>
          </a:xfrm>
          <a:prstGeom prst="rect">
            <a:avLst/>
          </a:prstGeom>
        </p:spPr>
      </p:pic>
      <p:pic>
        <p:nvPicPr>
          <p:cNvPr id="2" name="임베디드최종">
            <a:hlinkClick r:id="" action="ppaction://media"/>
            <a:extLst>
              <a:ext uri="{FF2B5EF4-FFF2-40B4-BE49-F238E27FC236}">
                <a16:creationId xmlns:a16="http://schemas.microsoft.com/office/drawing/2014/main" id="{44C3519B-D06B-2726-6CD7-255D27307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054476" y="2225815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사용자 지정</PresentationFormat>
  <Paragraphs>0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환수 김</cp:lastModifiedBy>
  <cp:revision>3</cp:revision>
  <dcterms:created xsi:type="dcterms:W3CDTF">2023-06-17T21:56:57Z</dcterms:created>
  <dcterms:modified xsi:type="dcterms:W3CDTF">2023-07-03T16:46:19Z</dcterms:modified>
</cp:coreProperties>
</file>